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30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64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35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88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65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78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325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08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5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17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81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92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67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52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13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68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35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30B2A6-4D16-4066-929F-03A6022EFA39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C7EC-C287-4452-A951-1421E5451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308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3288632"/>
            <a:ext cx="3334690" cy="1437366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63" y="772732"/>
            <a:ext cx="4520794" cy="16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9"/>
    </mc:Choice>
    <mc:Fallback>
      <p:transition spd="slow" advTm="45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Cousin Biotech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Holland Medical is exclusief leverancier van Cousin Biotech (urogyn)</a:t>
            </a:r>
          </a:p>
          <a:p>
            <a:r>
              <a:rPr lang="en-US" smtClean="0"/>
              <a:t>Cousin Biotech is gevestigd in Wervicq-Sud, Frankrijk</a:t>
            </a:r>
          </a:p>
          <a:p>
            <a:r>
              <a:rPr lang="en-US" smtClean="0"/>
              <a:t>Cousin Biotech opgericht in 1995</a:t>
            </a:r>
          </a:p>
          <a:p>
            <a:r>
              <a:rPr lang="en-US" smtClean="0"/>
              <a:t>Cousin Group (als bedrijf) in 1848 door Louis Cousin</a:t>
            </a:r>
          </a:p>
          <a:p>
            <a:r>
              <a:rPr lang="en-US" smtClean="0"/>
              <a:t>Begonnen als touw fabrikant in de scheepsvaart</a:t>
            </a:r>
          </a:p>
          <a:p>
            <a:r>
              <a:rPr lang="en-US" smtClean="0"/>
              <a:t>168 jaar expertise op het gebied van textiel weven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3" y="0"/>
            <a:ext cx="2527497" cy="1034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9" y="5773101"/>
            <a:ext cx="1873918" cy="8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9"/>
    </mc:Choice>
    <mc:Fallback xmlns="">
      <p:transition spd="slow" advTm="82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Cousin Biotech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 op de </a:t>
            </a:r>
            <a:r>
              <a:rPr lang="en-US" dirty="0" err="1" smtClean="0"/>
              <a:t>uro-gynaecologie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: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5"/>
            <a:r>
              <a:rPr lang="en-US" sz="2400" dirty="0" smtClean="0"/>
              <a:t>Soft Lift® </a:t>
            </a:r>
          </a:p>
          <a:p>
            <a:pPr lvl="4"/>
            <a:endParaRPr lang="en-US" sz="2400" dirty="0"/>
          </a:p>
          <a:p>
            <a:pPr lvl="4"/>
            <a:endParaRPr lang="en-US" sz="2400" dirty="0" smtClean="0"/>
          </a:p>
          <a:p>
            <a:pPr lvl="4"/>
            <a:endParaRPr lang="en-US" sz="2400" dirty="0"/>
          </a:p>
          <a:p>
            <a:pPr lvl="4"/>
            <a:endParaRPr lang="en-US" sz="2400" dirty="0" smtClean="0"/>
          </a:p>
          <a:p>
            <a:pPr marL="2286000" lvl="5" indent="0">
              <a:buNone/>
            </a:pPr>
            <a:endParaRPr lang="en-US" sz="2400" dirty="0" smtClean="0"/>
          </a:p>
          <a:p>
            <a:pPr lvl="3"/>
            <a:r>
              <a:rPr lang="en-US" sz="2400" dirty="0" smtClean="0"/>
              <a:t>Lift®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8" y="5773101"/>
            <a:ext cx="1873918" cy="807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3" y="0"/>
            <a:ext cx="2527497" cy="1034694"/>
          </a:xfrm>
          <a:prstGeom prst="rect">
            <a:avLst/>
          </a:prstGeom>
        </p:spPr>
      </p:pic>
      <p:pic>
        <p:nvPicPr>
          <p:cNvPr id="7" name="Picture 4" descr="http://www.cousin-biotech.com/adn/uploads/54ca51321dd9d_lif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4" t="42667" r="27474" b="45212"/>
          <a:stretch/>
        </p:blipFill>
        <p:spPr bwMode="auto">
          <a:xfrm>
            <a:off x="3570442" y="4549904"/>
            <a:ext cx="6359170" cy="18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ousin-biotech.com/adn/uploads/54ca4f7aa0e54_soft-lif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3" t="49786" r="29399" b="42753"/>
          <a:stretch/>
        </p:blipFill>
        <p:spPr bwMode="auto">
          <a:xfrm>
            <a:off x="5036621" y="2470907"/>
            <a:ext cx="6163437" cy="170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1"/>
    </mc:Choice>
    <mc:Fallback xmlns="">
      <p:transition spd="slow" advTm="61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Cousin Biotech: (Soft) Lift® Kit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Ontzorgen</a:t>
            </a:r>
            <a:r>
              <a:rPr lang="en-US" dirty="0" smtClean="0"/>
              <a:t>, van A tot Z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hoogwaardige</a:t>
            </a:r>
            <a:r>
              <a:rPr lang="en-US" dirty="0" smtClean="0"/>
              <a:t> “</a:t>
            </a:r>
            <a:r>
              <a:rPr lang="en-US" dirty="0" err="1" smtClean="0"/>
              <a:t>incontinentiesling</a:t>
            </a:r>
            <a:r>
              <a:rPr lang="en-US" dirty="0" smtClean="0"/>
              <a:t>” van Cousin</a:t>
            </a:r>
          </a:p>
          <a:p>
            <a:r>
              <a:rPr lang="en-US" dirty="0" err="1" smtClean="0"/>
              <a:t>Geleverd</a:t>
            </a:r>
            <a:r>
              <a:rPr lang="en-US" dirty="0" smtClean="0"/>
              <a:t> met 3 </a:t>
            </a:r>
            <a:r>
              <a:rPr lang="en-US" dirty="0" err="1" smtClean="0"/>
              <a:t>voerders</a:t>
            </a:r>
            <a:r>
              <a:rPr lang="nl-NL" dirty="0" smtClean="0"/>
              <a:t> en 1 </a:t>
            </a:r>
            <a:r>
              <a:rPr lang="nl-NL" dirty="0" err="1" smtClean="0"/>
              <a:t>guiding</a:t>
            </a:r>
            <a:r>
              <a:rPr lang="nl-NL" dirty="0" smtClean="0"/>
              <a:t> tool (TOT in-out)</a:t>
            </a:r>
          </a:p>
          <a:p>
            <a:r>
              <a:rPr lang="en-US" dirty="0" smtClean="0"/>
              <a:t>1 Kit = 4 </a:t>
            </a:r>
            <a:r>
              <a:rPr lang="en-US" dirty="0" err="1" smtClean="0"/>
              <a:t>methoden</a:t>
            </a:r>
            <a:r>
              <a:rPr lang="en-US" dirty="0" smtClean="0"/>
              <a:t> (TVT Supra/Retro &amp; TOT out-in/in-out)</a:t>
            </a:r>
          </a:p>
          <a:p>
            <a:r>
              <a:rPr lang="en-US" dirty="0" smtClean="0"/>
              <a:t>XL Kit </a:t>
            </a:r>
            <a:r>
              <a:rPr lang="en-US" dirty="0" err="1" smtClean="0"/>
              <a:t>beschikbaar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3" y="15730"/>
            <a:ext cx="2527497" cy="1034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1" y="5773101"/>
            <a:ext cx="1873918" cy="807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296" y="4455626"/>
            <a:ext cx="5841642" cy="22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7"/>
    </mc:Choice>
    <mc:Fallback xmlns="">
      <p:transition spd="slow" advTm="80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Cousin Biotech: (Soft) Lift®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Twee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soorten</a:t>
            </a:r>
            <a:r>
              <a:rPr lang="en-US" smtClean="0"/>
              <a:t> slings</a:t>
            </a:r>
            <a:endParaRPr lang="en-US" dirty="0" smtClean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gemaakt</a:t>
            </a:r>
            <a:r>
              <a:rPr lang="en-US" dirty="0" smtClean="0"/>
              <a:t> van polypropylene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90" y="3394562"/>
            <a:ext cx="2801359" cy="2782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939" y="2839453"/>
            <a:ext cx="157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LIFT (100g/m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7712945" y="2839453"/>
            <a:ext cx="198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 LIFT (60g/m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76" y="0"/>
            <a:ext cx="2527497" cy="1034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878"/>
            <a:ext cx="1873918" cy="807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782" y="3394562"/>
            <a:ext cx="2801359" cy="278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5"/>
    </mc:Choice>
    <mc:Fallback xmlns="">
      <p:transition spd="slow" advTm="69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Cousin Biotech: key points (LIFT®)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LIFT® </a:t>
            </a:r>
          </a:p>
          <a:p>
            <a:pPr lvl="1"/>
            <a:r>
              <a:rPr lang="en-US" dirty="0" err="1" smtClean="0"/>
              <a:t>Bewezen</a:t>
            </a:r>
            <a:r>
              <a:rPr lang="en-US" dirty="0" smtClean="0"/>
              <a:t> </a:t>
            </a:r>
            <a:r>
              <a:rPr lang="en-US" dirty="0" err="1" smtClean="0"/>
              <a:t>efficientie</a:t>
            </a:r>
            <a:r>
              <a:rPr lang="en-US" dirty="0" smtClean="0"/>
              <a:t> van het </a:t>
            </a:r>
            <a:r>
              <a:rPr lang="en-US" dirty="0" err="1" smtClean="0"/>
              <a:t>macroporeuse</a:t>
            </a:r>
            <a:r>
              <a:rPr lang="en-US" dirty="0" smtClean="0"/>
              <a:t> </a:t>
            </a:r>
            <a:r>
              <a:rPr lang="en-US" dirty="0" err="1" smtClean="0"/>
              <a:t>materiaal</a:t>
            </a:r>
            <a:endParaRPr lang="en-US" dirty="0" smtClean="0"/>
          </a:p>
          <a:p>
            <a:pPr lvl="1"/>
            <a:r>
              <a:rPr lang="en-US" dirty="0" smtClean="0"/>
              <a:t>“Open” </a:t>
            </a:r>
            <a:r>
              <a:rPr lang="en-US" dirty="0" err="1" smtClean="0"/>
              <a:t>randen</a:t>
            </a:r>
            <a:r>
              <a:rPr lang="en-US" dirty="0" smtClean="0"/>
              <a:t> van de band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verankerend</a:t>
            </a:r>
            <a:r>
              <a:rPr lang="en-US" dirty="0" smtClean="0"/>
              <a:t> effect</a:t>
            </a:r>
          </a:p>
          <a:p>
            <a:pPr lvl="1"/>
            <a:r>
              <a:rPr lang="en-US" dirty="0" smtClean="0"/>
              <a:t>Dit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stabiliteit</a:t>
            </a:r>
            <a:r>
              <a:rPr lang="en-US" dirty="0" smtClean="0"/>
              <a:t> voor </a:t>
            </a:r>
            <a:r>
              <a:rPr lang="en-US" dirty="0" err="1" smtClean="0"/>
              <a:t>fibrose</a:t>
            </a:r>
            <a:endParaRPr lang="en-US" dirty="0" smtClean="0"/>
          </a:p>
          <a:p>
            <a:pPr lvl="1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ontrafeling</a:t>
            </a:r>
            <a:r>
              <a:rPr lang="en-US" dirty="0" smtClean="0"/>
              <a:t> van het </a:t>
            </a:r>
            <a:r>
              <a:rPr lang="en-US" dirty="0" err="1" smtClean="0"/>
              <a:t>materiaal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Instapmodel</a:t>
            </a:r>
            <a:r>
              <a:rPr lang="en-US" dirty="0" smtClean="0"/>
              <a:t>” voor </a:t>
            </a:r>
            <a:r>
              <a:rPr lang="en-US" dirty="0" err="1" smtClean="0"/>
              <a:t>specialisten</a:t>
            </a:r>
            <a:r>
              <a:rPr lang="en-US" dirty="0" smtClean="0"/>
              <a:t> die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gewend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3" y="0"/>
            <a:ext cx="2527497" cy="1034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3" y="5773101"/>
            <a:ext cx="1873918" cy="807723"/>
          </a:xfrm>
          <a:prstGeom prst="rect">
            <a:avLst/>
          </a:prstGeom>
        </p:spPr>
      </p:pic>
      <p:pic>
        <p:nvPicPr>
          <p:cNvPr id="6148" name="Picture 4" descr="http://www.cousin-biotech.com/adn/uploads/54ca51321dd9d_lif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4" t="42667" r="27474" b="45212"/>
          <a:stretch/>
        </p:blipFill>
        <p:spPr bwMode="auto">
          <a:xfrm>
            <a:off x="2834755" y="4578269"/>
            <a:ext cx="6501063" cy="18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4"/>
    </mc:Choice>
    <mc:Fallback xmlns="">
      <p:transition spd="slow" advTm="81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6445"/>
            <a:ext cx="10515600" cy="1325563"/>
          </a:xfrm>
        </p:spPr>
        <p:txBody>
          <a:bodyPr/>
          <a:lstStyle/>
          <a:p>
            <a:r>
              <a:rPr lang="en-US" dirty="0" smtClean="0"/>
              <a:t>Cousin Biotech: key points (SOFT LIFT®)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4805"/>
            <a:ext cx="10515600" cy="4351338"/>
          </a:xfrm>
        </p:spPr>
        <p:txBody>
          <a:bodyPr/>
          <a:lstStyle/>
          <a:p>
            <a:r>
              <a:rPr lang="en-US" dirty="0" smtClean="0"/>
              <a:t>SOFT LIFT®</a:t>
            </a:r>
          </a:p>
          <a:p>
            <a:pPr lvl="1"/>
            <a:r>
              <a:rPr lang="en-US" dirty="0" err="1" smtClean="0"/>
              <a:t>Lichtgewicht</a:t>
            </a:r>
            <a:r>
              <a:rPr lang="en-US" dirty="0" smtClean="0"/>
              <a:t> </a:t>
            </a:r>
            <a:r>
              <a:rPr lang="en-US" dirty="0" err="1" smtClean="0"/>
              <a:t>materiaal</a:t>
            </a:r>
            <a:r>
              <a:rPr lang="en-US" dirty="0" smtClean="0"/>
              <a:t> (60g/m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Verminderde</a:t>
            </a:r>
            <a:r>
              <a:rPr lang="en-US" dirty="0" smtClean="0"/>
              <a:t> </a:t>
            </a:r>
            <a:r>
              <a:rPr lang="en-US" dirty="0" err="1" smtClean="0"/>
              <a:t>elasticiteit</a:t>
            </a:r>
            <a:r>
              <a:rPr lang="en-US" dirty="0" smtClean="0"/>
              <a:t> </a:t>
            </a:r>
            <a:r>
              <a:rPr lang="en-US" dirty="0" err="1" smtClean="0"/>
              <a:t>verkomt</a:t>
            </a:r>
            <a:r>
              <a:rPr lang="en-US" dirty="0" smtClean="0"/>
              <a:t> </a:t>
            </a:r>
            <a:r>
              <a:rPr lang="en-US" dirty="0" err="1" smtClean="0"/>
              <a:t>verdraaing</a:t>
            </a:r>
            <a:r>
              <a:rPr lang="en-US" dirty="0" smtClean="0"/>
              <a:t> van de band</a:t>
            </a:r>
          </a:p>
          <a:p>
            <a:pPr lvl="1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ontrafeling</a:t>
            </a:r>
            <a:r>
              <a:rPr lang="en-US" dirty="0" smtClean="0"/>
              <a:t> van het </a:t>
            </a:r>
            <a:r>
              <a:rPr lang="en-US" dirty="0" err="1" smtClean="0"/>
              <a:t>materiaal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Dichte</a:t>
            </a:r>
            <a:r>
              <a:rPr lang="en-US" dirty="0" smtClean="0"/>
              <a:t>” </a:t>
            </a:r>
            <a:r>
              <a:rPr lang="en-US" dirty="0" err="1" smtClean="0"/>
              <a:t>randen</a:t>
            </a:r>
            <a:r>
              <a:rPr lang="en-US" dirty="0" smtClean="0"/>
              <a:t> en </a:t>
            </a:r>
            <a:r>
              <a:rPr lang="en-US" dirty="0" err="1" smtClean="0"/>
              <a:t>verminderde</a:t>
            </a:r>
            <a:r>
              <a:rPr lang="en-US" dirty="0" smtClean="0"/>
              <a:t> </a:t>
            </a:r>
            <a:r>
              <a:rPr lang="en-US" dirty="0" err="1" smtClean="0"/>
              <a:t>elasticiteit</a:t>
            </a:r>
            <a:r>
              <a:rPr lang="en-US" dirty="0" smtClean="0"/>
              <a:t>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stabiliteit</a:t>
            </a:r>
            <a:r>
              <a:rPr lang="en-US" dirty="0" smtClean="0"/>
              <a:t> voor </a:t>
            </a:r>
            <a:r>
              <a:rPr lang="en-US" dirty="0" err="1" smtClean="0"/>
              <a:t>fibrose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3" y="0"/>
            <a:ext cx="2527497" cy="1034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5" y="5848420"/>
            <a:ext cx="1873918" cy="807723"/>
          </a:xfrm>
          <a:prstGeom prst="rect">
            <a:avLst/>
          </a:prstGeom>
        </p:spPr>
      </p:pic>
      <p:pic>
        <p:nvPicPr>
          <p:cNvPr id="9218" name="Picture 2" descr="http://www.cousin-biotech.com/adn/uploads/54ca4f7aa0e54_soft-lif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3" t="49786" r="29399" b="42753"/>
          <a:stretch/>
        </p:blipFill>
        <p:spPr bwMode="auto">
          <a:xfrm>
            <a:off x="2312785" y="4517780"/>
            <a:ext cx="7746733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6"/>
    </mc:Choice>
    <mc:Fallback xmlns="">
      <p:transition spd="slow" advTm="801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</TotalTime>
  <Words>230</Words>
  <Application>Microsoft Office PowerPoint</Application>
  <PresentationFormat>Breedbeeld</PresentationFormat>
  <Paragraphs>42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PowerPoint-presentatie</vt:lpstr>
      <vt:lpstr>Cousin Biotech</vt:lpstr>
      <vt:lpstr>Cousin Biotech</vt:lpstr>
      <vt:lpstr>Cousin Biotech: (Soft) Lift® Kit</vt:lpstr>
      <vt:lpstr>Cousin Biotech: (Soft) Lift®</vt:lpstr>
      <vt:lpstr>Cousin Biotech: key points (LIFT®)</vt:lpstr>
      <vt:lpstr>Cousin Biotech: key points (SOFT LIFT®)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Windows-gebruiker</cp:lastModifiedBy>
  <cp:revision>5</cp:revision>
  <dcterms:created xsi:type="dcterms:W3CDTF">2017-08-25T08:04:24Z</dcterms:created>
  <dcterms:modified xsi:type="dcterms:W3CDTF">2017-09-14T10:43:33Z</dcterms:modified>
</cp:coreProperties>
</file>